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30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05" r:id="rId44"/>
    <p:sldId id="26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300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98"/>
          </p14:sldIdLst>
        </p14:section>
        <p14:section name="7. Quantifiers" id="{FEC43259-BFEE-4072-8A07-EA3AA37AFC02}">
          <p14:sldIdLst>
            <p14:sldId id="299"/>
            <p14:sldId id="301"/>
            <p14:sldId id="302"/>
            <p14:sldId id="303"/>
            <p14:sldId id="304"/>
          </p14:sldIdLst>
        </p14:section>
        <p14:section name="8. Lookarounds" id="{5A83982B-C677-4810-948F-6680F78189BB}">
          <p14:sldIdLst>
            <p14:sldId id="30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09E6-C26F-2318-FD97-D4C2A81B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732C4-2F36-7CE3-3AD2-6F43C737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99E8-F276-C106-52B1-B4C175FC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DFBB-160C-DEDC-D498-D0F75236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0582-92E0-80D6-1F2B-CD45AF0B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502AA-C054-3B9A-90CF-4E59E00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F0B6-A67A-5670-EA25-DDB52477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F33-B2C1-9C84-B1D3-71238054F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94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EBC6-5F56-B608-EC53-EE212155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2FF9-AECF-0919-2E6C-8C27393F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C8644-277C-7FEB-A069-5D11ECB0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057C3-4141-E6C9-7D4C-27563A06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4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D1968-7DE9-630D-38C5-4142249D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1D654-40F2-372F-D1B6-A8E5620D4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2323E-3CE2-0D3D-42F6-E06241B54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C745-2C5D-339B-771B-5F2B839AD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3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74D2-C7A1-21C6-94A8-C78B57CD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34B30-5336-8396-85F2-941144BFE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9C596-FFC6-5542-7546-2EB52905B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B4C2-1901-957D-EE67-EB250EBCA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87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BAFD-EB34-D8F7-FDBF-DF2A2227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7FFD3-A2C6-D8A5-90C9-CE1D3BFB3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2F4D-7729-4B6D-1D05-2F580BC41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B02D1-7A21-3D6B-8415-C11E5CFA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7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D89E-3489-F0B7-4775-9D76E8755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B46B8-A978-1CB6-D6FC-D71992B5C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94779-D80F-7E98-C842-FB93744B4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12BD3-7BB9-7F95-B9D4-A34F1DD72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5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A58F-01AF-AC80-3C4D-CC2FE672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F3D43-B553-C44D-4701-42EFB13BB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3F1D9-269D-21CE-174E-24889EAF2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335EB-0477-6D22-95AC-81E73ECAB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14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05.00 </a:t>
            </a:r>
            <a:r>
              <a:rPr lang="en-US" altLang="zh-CN" sz="3200" dirty="0"/>
              <a:t>Character Classes Overview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80DED6D-A750-B91C-86E6-C503D7B4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0134" y="1331118"/>
            <a:ext cx="6358918" cy="53757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3098C1-BC20-66BB-F9E2-68601FEB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510" y="2383604"/>
            <a:ext cx="3951746" cy="2963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4180-2B52-A78B-6AD2-D968A58CE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AD4-A2DF-A580-E2C2-ED32A9F6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01452-036D-2481-D2F4-2B9E7230266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137DC-A7BE-4AD0-C852-F1969D9B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403DD-8B24-6619-9EA1-2496CEC8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C714B-7FA1-BF22-6315-497A20F0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166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283C-D3E7-3B2F-85FC-9CAEB44CA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231-2A38-608A-9B57-A57A585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06.04 Matching Control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C5566-10FD-B09D-9180-283091066B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32BC-BEF8-E065-6606-94620B80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CEADD1-CDC8-821F-3ECA-F7C19AC8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5315" y="1331118"/>
            <a:ext cx="6949638" cy="54115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137BD-4A57-32B5-2811-9A8CAF68C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31" y="4826617"/>
            <a:ext cx="2068965" cy="140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093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9A3B-1FCB-C2DE-35EF-6F52578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3FA8-449B-52E5-5DE7-F549346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07.01 Greedy, Lazy, and Possessive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D78F-B8AB-420E-7D24-8B24C92993C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D59D5-A2BD-0DB4-5980-54134FFF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B21CD4-0945-3B8A-149B-ACDF942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9348" y="1284137"/>
            <a:ext cx="6287785" cy="544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3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2E15-5717-8FC6-5572-FC5A5A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B0C3-50CD-CF1B-9018-BBCAC579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07.02 </a:t>
            </a:r>
            <a:r>
              <a:rPr lang="en-US" altLang="zh-CN" sz="3200" dirty="0"/>
              <a:t>Matching with *, +, and ?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B994-FF0A-FDD5-5EC9-0AC0160CB9E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26A24-1129-02A4-6475-4B4A4E50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55E4E7-4FC2-3885-19AA-321A4BC33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6325" y="1251254"/>
            <a:ext cx="7256304" cy="550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4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A1B85-9B28-E58C-6891-A37FFABF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8359-9663-DCF4-5B5A-5B190831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07.03 Matching a Specific Number of Times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75BA6-B4ED-4CB9-8666-BA92C2D6C7F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2BE0F-21DD-B8AC-07FF-334974D8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A7BA1-83AA-2227-6285-0632932D2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3726" y="1331118"/>
            <a:ext cx="7371919" cy="5344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5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E389-D245-D204-727F-0826E4AB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69DF-FBDF-7BCF-DE6D-D180B25E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07.04 Lazy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6101B-01DF-6824-0FAB-2C2E0C8A573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F3FD-262C-EDA5-2D7F-8E20AEA6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2212B3-1929-0F66-5662-EB979085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7292" y="1331119"/>
            <a:ext cx="7337805" cy="536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61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B410-40E9-1812-7421-989CF096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899-E1BC-B120-F18B-B27FF75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07.05 Possessive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EDC6E-3B8D-FF57-A4E5-CADABD49505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3EC5A-A249-70A6-45FC-74D2E1AA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6CFD88-641A-E4E3-B88C-B4EC6D0D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244" y="1264238"/>
            <a:ext cx="6868418" cy="541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3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2A8B3-172A-DD99-8737-BA2EA960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C5BB-A82C-B94E-52C7-6DA5752B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08.01 Positive Lookarounds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1F673-8F46-08CC-6480-1021957B0DC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EB9D2-3120-A39A-3A76-AD90B8D0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A408F-4502-6B8C-F0B6-0D51DFF87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287" y="1331119"/>
            <a:ext cx="7224615" cy="539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8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9245</TotalTime>
  <Words>536</Words>
  <Application>Microsoft Office PowerPoint</Application>
  <PresentationFormat>Widescreen</PresentationFormat>
  <Paragraphs>125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05.00 Character Classes Overview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06. Matchin Unicode and Other Characters 06.04 Matching Control Characters</vt:lpstr>
      <vt:lpstr>07. Quantifiers 07.01 Greedy, Lazy, and Possessive</vt:lpstr>
      <vt:lpstr>07. Quantifiers 07.02 Matching with *, +, and ?</vt:lpstr>
      <vt:lpstr>07. Quantifiers 07.03 Matching a Specific Number of Times</vt:lpstr>
      <vt:lpstr>07. Quantifiers 07.04 Lazy Quantifiers</vt:lpstr>
      <vt:lpstr>07. Quantifiers 07.05 Possessive Quantifiers</vt:lpstr>
      <vt:lpstr>08. Lookarounds 08.01 Positive Lookarounds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50</cp:revision>
  <dcterms:created xsi:type="dcterms:W3CDTF">2025-04-26T11:27:53Z</dcterms:created>
  <dcterms:modified xsi:type="dcterms:W3CDTF">2025-05-07T23:15:44Z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